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8" r:id="rId3"/>
    <p:sldId id="257" r:id="rId4"/>
    <p:sldId id="260" r:id="rId5"/>
    <p:sldId id="261" r:id="rId6"/>
    <p:sldId id="263" r:id="rId7"/>
    <p:sldId id="259" r:id="rId8"/>
    <p:sldId id="262" r:id="rId9"/>
    <p:sldId id="265" r:id="rId10"/>
    <p:sldId id="266" r:id="rId11"/>
    <p:sldId id="267" r:id="rId1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FB7743-73A2-81BF-76D9-C795564737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FE25CDE-E65E-8481-D774-CC1E1C7D64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3B55F71-4423-3C49-A9C5-BB473ED010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C6BDB-C045-402A-9BF4-CE9403640E03}" type="datetimeFigureOut">
              <a:rPr lang="ko-KR" altLang="en-US" smtClean="0"/>
              <a:t>2024-03-21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FC5C63E-4559-3FD7-3FE5-9A88B10D69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4589909-E27E-F010-5DAD-52E128DEE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49BC8-96A3-4B06-A137-4727CBC589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01869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275687-7653-16D4-4876-654B71615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2951FDB-BFEC-B653-C5B5-52E4CFAF3D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A775A2C-8500-10AA-1AF8-E68DC4210A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C6BDB-C045-402A-9BF4-CE9403640E03}" type="datetimeFigureOut">
              <a:rPr lang="ko-KR" altLang="en-US" smtClean="0"/>
              <a:t>2024-03-21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67FCED3-6FD5-81E5-D8F4-0AB235ADCD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65776BD-FC2C-44DF-7087-4D9F88BB7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49BC8-96A3-4B06-A137-4727CBC589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95593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5343B73-4542-4FFE-6487-D0072AA7624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73BF0B0-3AF1-7FAB-21A6-212D2F8271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B74591E-D66E-B46E-0FA6-F2D3411616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C6BDB-C045-402A-9BF4-CE9403640E03}" type="datetimeFigureOut">
              <a:rPr lang="ko-KR" altLang="en-US" smtClean="0"/>
              <a:t>2024-03-21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BAEC217-3225-08EE-58AF-DD7B66BD59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4680829-8B65-7CF1-4D77-BFE42E23FF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49BC8-96A3-4B06-A137-4727CBC589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7177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0CD07B-76B8-B96D-DAAA-743011D584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2EC7870-D87C-2CE0-1AE3-7F1B2470C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BBF02CE-8892-4CF1-EC7A-1F7F380FBC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C6BDB-C045-402A-9BF4-CE9403640E03}" type="datetimeFigureOut">
              <a:rPr lang="ko-KR" altLang="en-US" smtClean="0"/>
              <a:t>2024-03-21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B7FE538-1621-B547-25A5-00CC693AC5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3899E1F-AA30-4A91-FFA7-2699568B5B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49BC8-96A3-4B06-A137-4727CBC589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02349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5E8B4D-6816-76F6-35A5-D0BF17855A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8829302-09A3-114A-D180-2A77E84A20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17F8B31-9FAA-7285-D7E7-D6B1BE0A95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C6BDB-C045-402A-9BF4-CE9403640E03}" type="datetimeFigureOut">
              <a:rPr lang="ko-KR" altLang="en-US" smtClean="0"/>
              <a:t>2024-03-21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A419C31-71C1-FC94-30A6-DB1EA74B39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C5ECC1D-3BEB-E17F-A8BB-5915C93FE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49BC8-96A3-4B06-A137-4727CBC589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16493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68A597-A332-C5DC-46D3-0ACA8CF50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4A90612-9751-2075-1676-38E9E8F49D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C206087-DF57-22D0-269A-C526D3C3FD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5C91701-CDC1-6919-E86F-20FD310A3D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C6BDB-C045-402A-9BF4-CE9403640E03}" type="datetimeFigureOut">
              <a:rPr lang="ko-KR" altLang="en-US" smtClean="0"/>
              <a:t>2024-03-21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3B71E4E-71C0-1FFB-8107-994BE96181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0ECADC2-CEAA-7094-1802-9AC781F6B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49BC8-96A3-4B06-A137-4727CBC589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49522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C5F979-9A22-9B5A-5529-05C3172226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80EE802-F39C-BDAC-3277-21F9DC33E9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9C9B2E5-6564-D2E4-696B-ED564075AE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9EC0C4F-94D7-EF53-0138-CD86AF75F7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3E80026-B87B-0735-C90B-B6EAF1B7A88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78C547A-E675-F135-901D-BFC7B4354D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C6BDB-C045-402A-9BF4-CE9403640E03}" type="datetimeFigureOut">
              <a:rPr lang="ko-KR" altLang="en-US" smtClean="0"/>
              <a:t>2024-03-21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B819B7F-5FD3-C6FD-5C68-456C08545C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6A37B2F-7031-FA66-EEA4-2EFE946C8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49BC8-96A3-4B06-A137-4727CBC589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47390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4407D0-C986-574F-23A3-911827471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1D55394-29E3-7060-E389-C4A7977E7C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C6BDB-C045-402A-9BF4-CE9403640E03}" type="datetimeFigureOut">
              <a:rPr lang="ko-KR" altLang="en-US" smtClean="0"/>
              <a:t>2024-03-21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D6C0DDB-0DF2-FB8F-B83F-20A8BE0FE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E371340-5D6F-9440-7CB6-378EB071FD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49BC8-96A3-4B06-A137-4727CBC589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7779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737B764-E08D-F795-7878-55EE9D951C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C6BDB-C045-402A-9BF4-CE9403640E03}" type="datetimeFigureOut">
              <a:rPr lang="ko-KR" altLang="en-US" smtClean="0"/>
              <a:t>2024-03-21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238178A-9104-A3D6-BF8D-38CE29EB73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AD5BBAF-8F21-1B1E-BE3F-82519CF0A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49BC8-96A3-4B06-A137-4727CBC589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73541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9FD771-DCF5-7020-7DDA-EBD175AE0E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4BEBAEE-0977-3330-9D89-CA147220B4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F0517F2-AD8E-CB0B-A1F8-B038DE644B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29D0BA3-9C0C-74F0-0B0E-163D0893E7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C6BDB-C045-402A-9BF4-CE9403640E03}" type="datetimeFigureOut">
              <a:rPr lang="ko-KR" altLang="en-US" smtClean="0"/>
              <a:t>2024-03-21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DC491C9-3019-B274-BE35-48BABCFCE7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56110E7-CD82-F9A8-8705-DB6C33156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49BC8-96A3-4B06-A137-4727CBC589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29880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A13A05-CA73-C03E-B1CA-2B912AE1E5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71FBBEF-DD05-3B93-FFC9-6FAB721551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17BE60B-498C-04E3-FA82-752D959C23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5823811-9D5E-CD28-6C1E-853C7A9009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C6BDB-C045-402A-9BF4-CE9403640E03}" type="datetimeFigureOut">
              <a:rPr lang="ko-KR" altLang="en-US" smtClean="0"/>
              <a:t>2024-03-21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C17ED30-60B8-F24F-9C5A-D97B37EC49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7CABAE5-298F-E2D4-15F9-608555E0B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49BC8-96A3-4B06-A137-4727CBC589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62050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13EBBFE-AB59-532E-EAF4-EACD8F9C81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FA244CA-6D6D-D6D7-7473-8A5F794AE6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1D72405-E5CC-68AF-704A-E4B147D589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DCC6BDB-C045-402A-9BF4-CE9403640E03}" type="datetimeFigureOut">
              <a:rPr lang="ko-KR" altLang="en-US" smtClean="0"/>
              <a:t>2024-03-21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40FD312-4D9F-93AA-CBFA-C10825C9B1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C342518-5343-FCC1-8142-8E201381CA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2E49BC8-96A3-4B06-A137-4727CBC589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29759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882545-1237-13D9-0CAF-C5DE4EF995B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B40B0E6-A744-648F-CD77-5B2996E3EAB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43633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403D7F-3F97-5DD4-DA1A-3AD2B896B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E3E81C4-A048-87DC-79A5-A81DAEEF52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7" name="그림 6" descr="계산기, 텍스트, 주판, 스크린샷이(가) 표시된 사진&#10;&#10;자동 생성된 설명">
            <a:extLst>
              <a:ext uri="{FF2B5EF4-FFF2-40B4-BE49-F238E27FC236}">
                <a16:creationId xmlns:a16="http://schemas.microsoft.com/office/drawing/2014/main" id="{0AF942BD-8D12-A29C-C29C-5922D961E57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45" t="24652" r="6845" b="29185"/>
          <a:stretch/>
        </p:blipFill>
        <p:spPr>
          <a:xfrm>
            <a:off x="4155439" y="1690688"/>
            <a:ext cx="3931921" cy="3165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3969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2EC303-12C8-A234-D734-840AE8605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F0120A6-9E81-0A6A-47E9-CAB11BC397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5" name="내용 개체 틀 4" descr="계산기, 주판, 스크린샷이(가) 표시된 사진&#10;&#10;자동 생성된 설명">
            <a:extLst>
              <a:ext uri="{FF2B5EF4-FFF2-40B4-BE49-F238E27FC236}">
                <a16:creationId xmlns:a16="http://schemas.microsoft.com/office/drawing/2014/main" id="{D131D2F8-3468-E995-6636-9F64B9D224F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27" t="24414" r="7316" b="29179"/>
          <a:stretch/>
        </p:blipFill>
        <p:spPr>
          <a:xfrm>
            <a:off x="4872990" y="2887979"/>
            <a:ext cx="2472690" cy="2019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4296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9D9593-3F6A-DE5F-62B6-1414B6FB657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30D23C8-569C-372C-5F37-3788B13B368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7" name="그림 6" descr="텍스트, 음식, 계산기이(가) 표시된 사진&#10;&#10;자동 생성된 설명">
            <a:extLst>
              <a:ext uri="{FF2B5EF4-FFF2-40B4-BE49-F238E27FC236}">
                <a16:creationId xmlns:a16="http://schemas.microsoft.com/office/drawing/2014/main" id="{29882F24-2960-623F-6821-BC0BAA73694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77" t="4762" r="7604" b="67619"/>
          <a:stretch/>
        </p:blipFill>
        <p:spPr>
          <a:xfrm>
            <a:off x="3265714" y="3255962"/>
            <a:ext cx="3881535" cy="1894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2611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6716F4-14C1-74C5-3166-9C6C47122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5" name="내용 개체 틀 4">
            <a:extLst>
              <a:ext uri="{FF2B5EF4-FFF2-40B4-BE49-F238E27FC236}">
                <a16:creationId xmlns:a16="http://schemas.microsoft.com/office/drawing/2014/main" id="{09507DB4-1783-5122-D1F5-F65E33317FED}"/>
              </a:ext>
            </a:extLst>
          </p:cNvPr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914332116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crobat Document" r:id="rId2" imgW="0" imgH="0" progId="AcroExch.Document.DC">
                  <p:embed/>
                </p:oleObj>
              </mc:Choice>
              <mc:Fallback>
                <p:oleObj name="Acrobat Document" r:id="rId2" imgW="0" imgH="0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/>
                    <p:spPr>
                      <a:xfrm>
                        <a:off x="838200" y="1825625"/>
                        <a:ext cx="10515600" cy="43513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1" name="그림 20" descr="텍스트, 인간의 얼굴, 스크린샷이(가) 표시된 사진&#10;&#10;자동 생성된 설명">
            <a:extLst>
              <a:ext uri="{FF2B5EF4-FFF2-40B4-BE49-F238E27FC236}">
                <a16:creationId xmlns:a16="http://schemas.microsoft.com/office/drawing/2014/main" id="{929177B0-ECCF-694B-11E1-D48FD08B5BC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86" t="23833" r="7642" b="46278"/>
          <a:stretch/>
        </p:blipFill>
        <p:spPr>
          <a:xfrm>
            <a:off x="4219574" y="2209800"/>
            <a:ext cx="3874771" cy="2049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6171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253CB5-9BE2-05EA-814F-3D46D4335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1005D9B-7D61-1451-F75B-E5BFDFE010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19" name="그림 18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84DA5D2A-0CF4-3399-EF87-DF45A8D07E4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56" t="13888" r="16147" b="71334"/>
          <a:stretch/>
        </p:blipFill>
        <p:spPr>
          <a:xfrm>
            <a:off x="4046219" y="2453640"/>
            <a:ext cx="3169921" cy="1013460"/>
          </a:xfrm>
          <a:prstGeom prst="rect">
            <a:avLst/>
          </a:prstGeom>
        </p:spPr>
      </p:pic>
      <p:pic>
        <p:nvPicPr>
          <p:cNvPr id="5" name="그림 4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A06AE634-3A3E-106F-539A-5AF7E28E6E2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38" t="36333" r="23744" b="48111"/>
          <a:stretch/>
        </p:blipFill>
        <p:spPr>
          <a:xfrm>
            <a:off x="4431029" y="3602037"/>
            <a:ext cx="24003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7630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4AF5C4-67BE-1E87-05ED-8E307F2FEB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C409964-EB04-6F24-1F38-8AE8796E88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17" name="그림 16" descr="텍스트, 스크린샷, 폰트, 문서이(가) 표시된 사진&#10;&#10;자동 생성된 설명">
            <a:extLst>
              <a:ext uri="{FF2B5EF4-FFF2-40B4-BE49-F238E27FC236}">
                <a16:creationId xmlns:a16="http://schemas.microsoft.com/office/drawing/2014/main" id="{3B83E6EB-BC9A-57F1-423C-B2661B3BC96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77" t="14888" r="8881" b="73723"/>
          <a:stretch/>
        </p:blipFill>
        <p:spPr>
          <a:xfrm>
            <a:off x="2621279" y="2877820"/>
            <a:ext cx="3771901" cy="78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2429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9F1B31-BF15-5AAE-7D23-16D54FAA6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18EECD-A9BC-D549-7ED2-EE2B771447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3" name="그림 12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2B906EEE-F976-C0FD-CA59-FC2452A12C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45" t="8445" r="7284" b="76444"/>
          <a:stretch/>
        </p:blipFill>
        <p:spPr>
          <a:xfrm>
            <a:off x="2875279" y="3159760"/>
            <a:ext cx="3911601" cy="103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2900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B5C581-409A-FCB1-25A0-4BBE5F0119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89B3F0D-979F-5654-8ACB-4FC1715570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21" name="그림 20" descr="계산기, 텍스트, 주판이(가) 표시된 사진&#10;&#10;자동 생성된 설명">
            <a:extLst>
              <a:ext uri="{FF2B5EF4-FFF2-40B4-BE49-F238E27FC236}">
                <a16:creationId xmlns:a16="http://schemas.microsoft.com/office/drawing/2014/main" id="{CFB8BF09-5FBE-0A85-E140-0833054BEB7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25" t="5027" r="7806" b="49084"/>
          <a:stretch/>
        </p:blipFill>
        <p:spPr>
          <a:xfrm>
            <a:off x="2783840" y="1690687"/>
            <a:ext cx="5186680" cy="4168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5879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2CCA3B-4FCB-A04F-A0EB-B55CEF614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E894F7E-787E-CE04-383C-9006C7F2BD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5" name="그림 14" descr="인간의 얼굴, 의류, 스크린샷, 사람이(가) 표시된 사진&#10;&#10;자동 생성된 설명">
            <a:extLst>
              <a:ext uri="{FF2B5EF4-FFF2-40B4-BE49-F238E27FC236}">
                <a16:creationId xmlns:a16="http://schemas.microsoft.com/office/drawing/2014/main" id="{CA529FE0-6B6D-BD20-E695-52B3E4B4464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28" t="7703" r="9926" b="13926"/>
          <a:stretch/>
        </p:blipFill>
        <p:spPr>
          <a:xfrm>
            <a:off x="4693919" y="568960"/>
            <a:ext cx="3647441" cy="537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8904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858096-222E-D047-EE02-668406C51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639BC03-0D4E-6547-A45E-91D0222BC3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9" name="그림 8" descr="인간의 얼굴, 사람, 미소, 스크린샷이(가) 표시된 사진&#10;&#10;자동 생성된 설명">
            <a:extLst>
              <a:ext uri="{FF2B5EF4-FFF2-40B4-BE49-F238E27FC236}">
                <a16:creationId xmlns:a16="http://schemas.microsoft.com/office/drawing/2014/main" id="{B0584C15-6ED7-CD04-109A-E88940B8FE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25" t="18519" r="6845" b="19408"/>
          <a:stretch/>
        </p:blipFill>
        <p:spPr>
          <a:xfrm>
            <a:off x="4196079" y="1270000"/>
            <a:ext cx="3891281" cy="4257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1311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1935</TotalTime>
  <Words>0</Words>
  <Application>Microsoft Office PowerPoint</Application>
  <PresentationFormat>와이드스크린</PresentationFormat>
  <Paragraphs>0</Paragraphs>
  <Slides>11</Slides>
  <Notes>0</Notes>
  <HiddenSlides>0</HiddenSlides>
  <MMClips>0</MMClips>
  <ScaleCrop>false</ScaleCrop>
  <HeadingPairs>
    <vt:vector size="8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5" baseType="lpstr">
      <vt:lpstr>맑은 고딕</vt:lpstr>
      <vt:lpstr>Arial</vt:lpstr>
      <vt:lpstr>Office 테마</vt:lpstr>
      <vt:lpstr>Acrobat Document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고재훈[ 대학원석사과정졸업 / 컴퓨터학과 ]</dc:creator>
  <cp:lastModifiedBy>고재훈[ 대학원석사과정졸업 / 컴퓨터학과 ]</cp:lastModifiedBy>
  <cp:revision>2</cp:revision>
  <dcterms:created xsi:type="dcterms:W3CDTF">2024-03-19T07:22:04Z</dcterms:created>
  <dcterms:modified xsi:type="dcterms:W3CDTF">2024-03-20T16:25:37Z</dcterms:modified>
</cp:coreProperties>
</file>